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5" r:id="rId5"/>
    <p:sldId id="257" r:id="rId6"/>
    <p:sldId id="259" r:id="rId7"/>
    <p:sldId id="261" r:id="rId8"/>
    <p:sldId id="263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atja\Desktop\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0000" cy="684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71612"/>
            <a:ext cx="5786478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Экологическое воспитание детей во второй младшей группе.</a:t>
            </a:r>
            <a:br>
              <a:rPr lang="ru-RU" dirty="0" smtClean="0"/>
            </a:br>
            <a:r>
              <a:rPr lang="ru-RU" dirty="0" smtClean="0"/>
              <a:t>Из опыта работы.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4" y="3886200"/>
            <a:ext cx="3343276" cy="1752600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chemeClr val="tx1"/>
                </a:solidFill>
              </a:rPr>
              <a:t>Подготовили:</a:t>
            </a:r>
          </a:p>
          <a:p>
            <a:pPr algn="r"/>
            <a:r>
              <a:rPr lang="ru-RU" sz="2800" dirty="0" smtClean="0">
                <a:solidFill>
                  <a:schemeClr val="tx1"/>
                </a:solidFill>
              </a:rPr>
              <a:t>Соколова Т.А.</a:t>
            </a:r>
          </a:p>
          <a:p>
            <a:pPr algn="r"/>
            <a:r>
              <a:rPr lang="ru-RU" sz="2800" dirty="0" err="1" smtClean="0">
                <a:solidFill>
                  <a:schemeClr val="tx1"/>
                </a:solidFill>
              </a:rPr>
              <a:t>Лисичкина</a:t>
            </a:r>
            <a:r>
              <a:rPr lang="ru-RU" sz="2800" dirty="0" smtClean="0">
                <a:solidFill>
                  <a:schemeClr val="tx1"/>
                </a:solidFill>
              </a:rPr>
              <a:t> И.Е.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atja\Desktop\Photo manipulation of 01_Green Earth 168_Greeny_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400" y="0"/>
            <a:ext cx="91584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07167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/>
              <a:t>Основная цель нашей работы:</a:t>
            </a:r>
            <a:br>
              <a:rPr lang="ru-RU" sz="49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Формирование положительного отношения к природе, воспитывать защитников природы, сформировать экологические знания, научить детей любить и беречь природу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atja\Desktop\Photo manipulation of 01_Green Earth 168_Greeny_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400" y="0"/>
            <a:ext cx="91584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2071702"/>
          </a:xfrm>
        </p:spPr>
        <p:txBody>
          <a:bodyPr>
            <a:normAutofit/>
          </a:bodyPr>
          <a:lstStyle/>
          <a:p>
            <a:r>
              <a:rPr lang="ru-RU" dirty="0" smtClean="0"/>
              <a:t>Проектная деятельность.</a:t>
            </a:r>
            <a:br>
              <a:rPr lang="ru-RU" dirty="0" smtClean="0"/>
            </a:br>
            <a:r>
              <a:rPr lang="ru-RU" dirty="0" smtClean="0"/>
              <a:t>Проект «Осень»</a:t>
            </a:r>
            <a:endParaRPr lang="ru-RU" dirty="0"/>
          </a:p>
        </p:txBody>
      </p:sp>
      <p:pic>
        <p:nvPicPr>
          <p:cNvPr id="4098" name="Picture 2" descr="https://sun9-55.userapi.com/c858228/v858228687/d4570/nat7Bv_FXCg.jpg"/>
          <p:cNvPicPr>
            <a:picLocks noChangeAspect="1" noChangeArrowheads="1"/>
          </p:cNvPicPr>
          <p:nvPr/>
        </p:nvPicPr>
        <p:blipFill>
          <a:blip r:embed="rId3" cstate="print"/>
          <a:srcRect l="16550" t="10615" r="16254" b="24288"/>
          <a:stretch>
            <a:fillRect/>
          </a:stretch>
        </p:blipFill>
        <p:spPr bwMode="auto">
          <a:xfrm>
            <a:off x="6165253" y="2706812"/>
            <a:ext cx="2787096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https://sun9-23.userapi.com/c856524/v856524687/3b551/6o9-_UrRLU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786058"/>
            <a:ext cx="2700000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2" name="Picture 6" descr="https://sun9-71.userapi.com/c854524/v854524061/151b7d/kICndR0fLO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3643314"/>
            <a:ext cx="2975999" cy="223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atja\Desktop\Photo manipulation of 01_Green Earth 168_Greeny_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400" y="0"/>
            <a:ext cx="9158400" cy="6858000"/>
          </a:xfrm>
          <a:prstGeom prst="rect">
            <a:avLst/>
          </a:prstGeom>
          <a:noFill/>
        </p:spPr>
      </p:pic>
      <p:pic>
        <p:nvPicPr>
          <p:cNvPr id="1026" name="Picture 2" descr="C:\Users\tatja\Desktop\GqSdQm3lX2g.jpg"/>
          <p:cNvPicPr>
            <a:picLocks noChangeAspect="1" noChangeArrowheads="1"/>
          </p:cNvPicPr>
          <p:nvPr/>
        </p:nvPicPr>
        <p:blipFill>
          <a:blip r:embed="rId3" cstate="print"/>
          <a:srcRect t="14741" b="4750"/>
          <a:stretch>
            <a:fillRect/>
          </a:stretch>
        </p:blipFill>
        <p:spPr bwMode="auto">
          <a:xfrm>
            <a:off x="357163" y="1500174"/>
            <a:ext cx="3353650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tatja\Desktop\UvuzdTfZ3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928934"/>
            <a:ext cx="4800000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Проект «Обитатели аквариума»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atja\Desktop\604416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Уход за растениями в уголке природы.</a:t>
            </a:r>
            <a:endParaRPr lang="ru-RU" dirty="0"/>
          </a:p>
        </p:txBody>
      </p:sp>
      <p:pic>
        <p:nvPicPr>
          <p:cNvPr id="3" name="Picture 2" descr="C:\Users\tatja\Desktop\z1tWRPSzF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000108"/>
            <a:ext cx="2700000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tatja\Desktop\zPeh07EMxx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857232"/>
            <a:ext cx="2700000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Users\tatja\Desktop\hJ_8MAwUyU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2928934"/>
            <a:ext cx="2700000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atja\Desktop\604416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Трудовая деятельность в природе.</a:t>
            </a:r>
            <a:endParaRPr lang="ru-RU" dirty="0"/>
          </a:p>
        </p:txBody>
      </p:sp>
      <p:pic>
        <p:nvPicPr>
          <p:cNvPr id="4098" name="Picture 2" descr="C:\Users\tatja\Desktop\JM9OfGUDKqw.jpg"/>
          <p:cNvPicPr>
            <a:picLocks noChangeAspect="1" noChangeArrowheads="1"/>
          </p:cNvPicPr>
          <p:nvPr/>
        </p:nvPicPr>
        <p:blipFill>
          <a:blip r:embed="rId3" cstate="print"/>
          <a:srcRect t="18190" b="28893"/>
          <a:stretch>
            <a:fillRect/>
          </a:stretch>
        </p:blipFill>
        <p:spPr bwMode="auto">
          <a:xfrm>
            <a:off x="3071802" y="1214422"/>
            <a:ext cx="3240000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tatja\Desktop\NE2HhXva4dI.jpg"/>
          <p:cNvPicPr>
            <a:picLocks noChangeAspect="1" noChangeArrowheads="1"/>
          </p:cNvPicPr>
          <p:nvPr/>
        </p:nvPicPr>
        <p:blipFill>
          <a:blip r:embed="rId4" cstate="print"/>
          <a:srcRect l="22679" t="15591" r="16727" b="29130"/>
          <a:stretch>
            <a:fillRect/>
          </a:stretch>
        </p:blipFill>
        <p:spPr bwMode="auto">
          <a:xfrm>
            <a:off x="500034" y="3714752"/>
            <a:ext cx="4071934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atja\Desktop\Photo manipulation of 01_Green Earth 168_Greeny_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400" y="0"/>
            <a:ext cx="9182438" cy="687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Чтение художественной литературы, рассматривание иллюстраций.</a:t>
            </a:r>
            <a:endParaRPr lang="ru-RU" dirty="0"/>
          </a:p>
        </p:txBody>
      </p:sp>
      <p:pic>
        <p:nvPicPr>
          <p:cNvPr id="5122" name="Picture 2" descr="https://sun9-2.userapi.com/c855336/v855336774/1614e4/ibDFsjvFIo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214422"/>
            <a:ext cx="3359999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4" name="Picture 4" descr="https://sun9-53.userapi.com/c857016/v857016774/45f75/fc4N0B5xsE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143380"/>
            <a:ext cx="1890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C:\Users\tatja\Desktop\f6IPc8p_G_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1428736"/>
            <a:ext cx="3780000" cy="50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atja\Desktop\604416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42886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b="1" dirty="0" smtClean="0"/>
              <a:t>Подвижные игры: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Солнышко и дождик;</a:t>
            </a:r>
            <a:br>
              <a:rPr lang="ru-RU" dirty="0" smtClean="0"/>
            </a:br>
            <a:r>
              <a:rPr lang="ru-RU" dirty="0" smtClean="0"/>
              <a:t>Воробушки и кот;</a:t>
            </a:r>
            <a:br>
              <a:rPr lang="ru-RU" dirty="0" smtClean="0"/>
            </a:br>
            <a:r>
              <a:rPr lang="ru-RU" dirty="0" smtClean="0"/>
              <a:t>У медведя во бору;</a:t>
            </a:r>
            <a:br>
              <a:rPr lang="ru-RU" dirty="0" smtClean="0"/>
            </a:br>
            <a:r>
              <a:rPr lang="ru-RU" dirty="0" smtClean="0"/>
              <a:t>Зайцы и волк;</a:t>
            </a:r>
            <a:br>
              <a:rPr lang="ru-RU" dirty="0" smtClean="0"/>
            </a:br>
            <a:r>
              <a:rPr lang="ru-RU" dirty="0" smtClean="0"/>
              <a:t>Птички в гнездышках.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atja\Desktop\604416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Спасибо за </a:t>
            </a:r>
            <a:r>
              <a:rPr lang="ru-RU" sz="7200" b="1" dirty="0" smtClean="0">
                <a:solidFill>
                  <a:srgbClr val="C00000"/>
                </a:solidFill>
              </a:rPr>
              <a:t>внимание!</a:t>
            </a:r>
            <a:endParaRPr lang="ru-RU" sz="7200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t="9260" b="8718"/>
          <a:stretch>
            <a:fillRect/>
          </a:stretch>
        </p:blipFill>
        <p:spPr bwMode="auto">
          <a:xfrm>
            <a:off x="251520" y="2492896"/>
            <a:ext cx="5325449" cy="327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56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Экологическое воспитание детей во второй младшей группе. Из опыта работы.</vt:lpstr>
      <vt:lpstr>Основная цель нашей работы:  Формирование положительного отношения к природе, воспитывать защитников природы, сформировать экологические знания, научить детей любить и беречь природу</vt:lpstr>
      <vt:lpstr>Проектная деятельность. Проект «Осень»</vt:lpstr>
      <vt:lpstr> Проект «Обитатели аквариума»</vt:lpstr>
      <vt:lpstr>Уход за растениями в уголке природы.</vt:lpstr>
      <vt:lpstr>Трудовая деятельность в природе.</vt:lpstr>
      <vt:lpstr>Чтение художественной литературы, рассматривание иллюстраций.</vt:lpstr>
      <vt:lpstr>Подвижные игры: Солнышко и дождик; Воробушки и кот; У медведя во бору; Зайцы и волк; Птички в гнездышках.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Экологическое воспитание детей во второй младшей группе. Из опыта работы.</dc:title>
  <dc:creator>tatja</dc:creator>
  <cp:lastModifiedBy>1</cp:lastModifiedBy>
  <cp:revision>25</cp:revision>
  <dcterms:created xsi:type="dcterms:W3CDTF">2019-12-05T10:02:02Z</dcterms:created>
  <dcterms:modified xsi:type="dcterms:W3CDTF">2019-12-16T11:47:02Z</dcterms:modified>
</cp:coreProperties>
</file>